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4.9001290092986018E-4"/>
                  <c:y val="-6.881488082360657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3.3805218203656749E-2"/>
                  <c:y val="-7.254043086189554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22033898305073E-2"/>
                      <c:h val="9.0494047189799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1.0836558565772501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5.3631389296676907E-2"/>
                  <c:y val="-7.1099552895363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8,2%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16949152542372"/>
                      <c:h val="8.4770026132613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56,2</a:t>
                    </a:r>
                  </a:p>
                  <a:p>
                    <a:endParaRPr lang="en-US" sz="14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22.7</c:v>
                </c:pt>
                <c:pt idx="1">
                  <c:v>3.1</c:v>
                </c:pt>
                <c:pt idx="2">
                  <c:v>6.1</c:v>
                </c:pt>
                <c:pt idx="3">
                  <c:v>3.1</c:v>
                </c:pt>
                <c:pt idx="4">
                  <c:v>8.1999999999999993</c:v>
                </c:pt>
                <c:pt idx="5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11,7%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8,4%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23,8%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39,5%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11.7</c:v>
                </c:pt>
                <c:pt idx="1">
                  <c:v>8.4</c:v>
                </c:pt>
                <c:pt idx="2">
                  <c:v>23.8</c:v>
                </c:pt>
                <c:pt idx="3">
                  <c:v>6</c:v>
                </c:pt>
                <c:pt idx="4">
                  <c:v>39.5</c:v>
                </c:pt>
                <c:pt idx="5">
                  <c:v>7.1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3995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полугодие 2022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21312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35321,9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35324,9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17633,2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34437,5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16558,5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34437,5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17224,5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883934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3835,3 тыс. рублей.</a:t>
            </a:r>
          </a:p>
          <a:p>
            <a:r>
              <a:rPr lang="ru-RU" sz="1600" dirty="0"/>
              <a:t>Налога на добавленную стоимость – 1032,0 тыс. рублей</a:t>
            </a:r>
          </a:p>
          <a:p>
            <a:r>
              <a:rPr lang="ru-RU" sz="1600" dirty="0"/>
              <a:t>Налогов на собственность – 518,1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528,8 тыс. рублей</a:t>
            </a:r>
          </a:p>
          <a:p>
            <a:r>
              <a:rPr lang="ru-RU" sz="1600" dirty="0"/>
              <a:t>Безвозмездные поступления составили 9515,0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59128"/>
              </p:ext>
            </p:extLst>
          </p:nvPr>
        </p:nvGraphicFramePr>
        <p:xfrm>
          <a:off x="107504" y="23725"/>
          <a:ext cx="8948400" cy="464746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6590,2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7414,8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8489,7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9515,0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15079,9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6372,6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7179,5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8357,9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9379,0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14730,5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16558,5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217,6 (62,3%)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235,3 (63,4%)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131,8 (37,7%)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136,0 (36,6%)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 (79,0%)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 (72,2%)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 (21,0%)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 (27,8%)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 (68,7%)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 (59,4%)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 (31,3%)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 (40,6%)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 (72,5%)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 (65,7%)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 (27,5%)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 (34,3%)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 (70,4%)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 (69,8%)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11,7 (29,6%)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13,5 (30,2%)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 (66,5%)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 (65,4)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 (33,5%)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19,1(34,6%)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 (60,8%)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 (57,5%)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22,6 (39,2%)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29,6 (42,5%)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 (36,7%)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 (57,1%)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46,1 (63,3%)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21,9 (42,9)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8950448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2066,8 тыс. рублей</a:t>
            </a:r>
          </a:p>
          <a:p>
            <a:r>
              <a:rPr lang="ru-RU" sz="1600" dirty="0"/>
              <a:t>На жилищно-коммунальное хозяйство  - 1476,2 тыс. рублей.</a:t>
            </a:r>
          </a:p>
          <a:p>
            <a:r>
              <a:rPr lang="ru-RU" sz="1600" dirty="0"/>
              <a:t>На образование  - 6959,3 тыс. рублей</a:t>
            </a:r>
          </a:p>
          <a:p>
            <a:r>
              <a:rPr lang="ru-RU" sz="1600" dirty="0"/>
              <a:t>На здравоохранение – 4202,6 тыс. рублей</a:t>
            </a:r>
          </a:p>
          <a:p>
            <a:r>
              <a:rPr lang="ru-RU" sz="1600" dirty="0"/>
              <a:t>На социальную политику – 1245,9 тыс. рублей</a:t>
            </a:r>
          </a:p>
          <a:p>
            <a:r>
              <a:rPr lang="ru-RU" sz="1600" dirty="0"/>
              <a:t>На национальную экономику – 601,5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1061,9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26583"/>
              </p:ext>
            </p:extLst>
          </p:nvPr>
        </p:nvGraphicFramePr>
        <p:xfrm>
          <a:off x="107504" y="51470"/>
          <a:ext cx="8928992" cy="503379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14659,3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15965,2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(90,5%)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1631,5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1668,0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17633,2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14420,0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15680,2 (91,0%)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1489,1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1544,3 (9,0%)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15909,1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17224,5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239,3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285,0 (69,7%)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142,4 (37,3%)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 (30,3%)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 (71,0%)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 (75,1%)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 (29,0%)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 (24,9%)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 (68,9%)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 (73,4%)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 (31,1%)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 (26,6%)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36,2 (70,8%)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40,2 (63,6%)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 (29,2%)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 (36,4%)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 (69,1%)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38,6 (75,4%)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 (30,9%)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 (24,6%)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34,3 (60,8%)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42,1 (66,8%)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22,1 (39,2%)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20,9 (33,2%)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 (65,6%)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 (67,9%)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 (34,4%)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 (32,1%)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33,7 (44,0%)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38,4 (69,1%)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 (56,0%)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 (30,9%)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9996</TotalTime>
  <Words>934</Words>
  <Application>Microsoft Office PowerPoint</Application>
  <PresentationFormat>Экран (16:9)</PresentationFormat>
  <Paragraphs>407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670</cp:revision>
  <cp:lastPrinted>2021-04-13T12:39:27Z</cp:lastPrinted>
  <dcterms:created xsi:type="dcterms:W3CDTF">2013-10-16T05:53:51Z</dcterms:created>
  <dcterms:modified xsi:type="dcterms:W3CDTF">2022-08-16T12:57:57Z</dcterms:modified>
</cp:coreProperties>
</file>